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Título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16" name="1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7" name="26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s-ES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9" name="1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11" name="1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4" name="13 Marcador de contenido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3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Título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25" name="24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8" name="27 Marcador de contenido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Título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24" name="2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6" name="25 Marcador de texto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contenido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29" name="2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posición de imagen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3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16 Título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6" name="25 Marcador de texto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33C7058-2C37-4F97-9AEF-5CBF8C7702E7}" type="datetimeFigureOut">
              <a:rPr lang="es-ES" smtClean="0"/>
              <a:t>26/11/2018</a:t>
            </a:fld>
            <a:endParaRPr lang="es-ES"/>
          </a:p>
        </p:txBody>
      </p:sp>
      <p:sp>
        <p:nvSpPr>
          <p:cNvPr id="28" name="27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33BD5952-16BC-45E4-9F03-0D49E3B9D224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9 Marcador de título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67544" y="332656"/>
            <a:ext cx="8132440" cy="1470025"/>
          </a:xfrm>
        </p:spPr>
        <p:txBody>
          <a:bodyPr/>
          <a:lstStyle/>
          <a:p>
            <a:r>
              <a:rPr lang="es-ES" b="1" dirty="0" smtClean="0">
                <a:solidFill>
                  <a:srgbClr val="FF0000"/>
                </a:solidFill>
              </a:rPr>
              <a:t>AGRUPAMIENTO «UNIENDO CAMINOS»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15616" y="1196752"/>
            <a:ext cx="6400800" cy="1296144"/>
          </a:xfrm>
        </p:spPr>
        <p:txBody>
          <a:bodyPr/>
          <a:lstStyle/>
          <a:p>
            <a:r>
              <a:rPr lang="es-ES" b="1" dirty="0" smtClean="0">
                <a:solidFill>
                  <a:srgbClr val="C00000"/>
                </a:solidFill>
              </a:rPr>
              <a:t>ESCUELAS: </a:t>
            </a:r>
            <a:r>
              <a:rPr lang="es-ES" b="1" dirty="0" smtClean="0">
                <a:solidFill>
                  <a:srgbClr val="C00000"/>
                </a:solidFill>
              </a:rPr>
              <a:t>26,89</a:t>
            </a:r>
            <a:r>
              <a:rPr lang="es-ES" b="1" dirty="0" smtClean="0">
                <a:solidFill>
                  <a:srgbClr val="C00000"/>
                </a:solidFill>
              </a:rPr>
              <a:t>, 101 Y 114</a:t>
            </a:r>
            <a:endParaRPr lang="es-ES" b="1" dirty="0">
              <a:solidFill>
                <a:srgbClr val="C00000"/>
              </a:solidFill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708920"/>
            <a:ext cx="4229690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7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stefania\Desktop\COLOQUIO\20180928_1033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287016" y="1287016"/>
            <a:ext cx="6858000" cy="428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stefania\Desktop\COLOQUIO\20180928_1046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/>
          <a:stretch/>
        </p:blipFill>
        <p:spPr bwMode="auto">
          <a:xfrm rot="5400000">
            <a:off x="3356991" y="1070992"/>
            <a:ext cx="6858000" cy="471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Estefania\Desktop\COLOQUIO\20181011_10355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0"/>
          <a:stretch/>
        </p:blipFill>
        <p:spPr bwMode="auto">
          <a:xfrm rot="5400000">
            <a:off x="1179003" y="-495431"/>
            <a:ext cx="6858001" cy="78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6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stefania\Desktop\COLOQUIO\20181018_10485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26993" r="26849" b="13566"/>
          <a:stretch/>
        </p:blipFill>
        <p:spPr bwMode="auto">
          <a:xfrm rot="5400000">
            <a:off x="1259632" y="432049"/>
            <a:ext cx="6840761" cy="59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79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8800" dirty="0" smtClean="0">
                <a:solidFill>
                  <a:srgbClr val="FF0000"/>
                </a:solidFill>
              </a:rPr>
              <a:t>ASADO</a:t>
            </a:r>
            <a:endParaRPr lang="es-ES" sz="8800" dirty="0">
              <a:solidFill>
                <a:srgbClr val="FF0000"/>
              </a:solidFill>
            </a:endParaRPr>
          </a:p>
        </p:txBody>
      </p:sp>
      <p:pic>
        <p:nvPicPr>
          <p:cNvPr id="11266" name="Picture 2" descr="C:\Users\Estefania\Desktop\COLOQUIO\IMG-20181121-WA005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23" y="1554163"/>
            <a:ext cx="8046154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1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stefania\Desktop\COLOQUIO\IMG-20181121-WA00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999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stefania\Desktop\COLOQUIO\IMG-20181121-WA00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0"/>
            <a:ext cx="44279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74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stefania\Desktop\COLOQUIO\IMG-20181121-WA00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stefania\Desktop\COLOQUIO\IMG-20181121-WA00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4" y="0"/>
            <a:ext cx="4427983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1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Estefania\Desktop\COLOQUIO\IMG-20181121-WA005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16"/>
            <a:ext cx="9144000" cy="684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91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7200" dirty="0" smtClean="0">
                <a:solidFill>
                  <a:srgbClr val="FF0000"/>
                </a:solidFill>
              </a:rPr>
              <a:t>TASAJO Y CHARQUE</a:t>
            </a:r>
            <a:endParaRPr lang="es-ES" sz="7200" dirty="0">
              <a:solidFill>
                <a:srgbClr val="FF0000"/>
              </a:solidFill>
            </a:endParaRPr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1772816"/>
            <a:ext cx="4392488" cy="3771724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" y="1772816"/>
            <a:ext cx="4306770" cy="37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972"/>
            <a:ext cx="4427984" cy="684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 descr="C:\Users\Estefania\Desktop\COLOQUIO\IMG-20181121-WA004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91" y="-10972"/>
            <a:ext cx="4572000" cy="686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Estefania\Desktop\COLOQUIO\IMG-20181121-WA00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0"/>
            <a:ext cx="7524328" cy="685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79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harqu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4" y="2390775"/>
            <a:ext cx="22955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hocol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0" y="4823980"/>
            <a:ext cx="2895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n%20caser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828056"/>
            <a:ext cx="25431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82181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467544" y="404664"/>
            <a:ext cx="799288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sz="36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“Conociendo los alimentos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sz="36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conocemos nuestra cultura”</a:t>
            </a:r>
            <a:endParaRPr kumimoji="0" 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21621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sz="20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    </a:t>
            </a:r>
            <a:endParaRPr kumimoji="0" lang="es-U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0" y="43243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sz="20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      </a:t>
            </a:r>
            <a:endParaRPr kumimoji="0" lang="es-U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64865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639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sz="36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 </a:t>
            </a:r>
            <a:endParaRPr kumimoji="0" lang="es-U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10334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UY" sz="3600" b="1" i="0" u="none" strike="noStrike" cap="none" normalizeH="0" baseline="0" smtClean="0">
                <a:ln>
                  <a:noFill/>
                </a:ln>
                <a:solidFill>
                  <a:srgbClr val="00B050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  </a:t>
            </a:r>
            <a:endParaRPr kumimoji="0" lang="es-UY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AutoShape 14" descr="Resultado de imagen para asad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16" descr="Resultado de imagen para asad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2" y="2390776"/>
            <a:ext cx="2619375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Estefania\Desktop\COLOQUIO\IMG-20181121-WA00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7576187" cy="682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07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Estefania\Desktop\COLOQUIO\IMG-20181121-WA00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08"/>
            <a:ext cx="6840760" cy="683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9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stefania\Desktop\COLOQUIO\IMG-20181121-WA006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89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stefania\Desktop\COLOQUIO\IMG-20181121-WA004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6"/>
          <a:stretch/>
        </p:blipFill>
        <p:spPr bwMode="auto">
          <a:xfrm>
            <a:off x="2123728" y="13822"/>
            <a:ext cx="5112568" cy="684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0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8000" dirty="0" smtClean="0">
                <a:solidFill>
                  <a:srgbClr val="FF0000"/>
                </a:solidFill>
              </a:rPr>
              <a:t>EL PAN</a:t>
            </a:r>
            <a:endParaRPr lang="es-ES" sz="8000" dirty="0">
              <a:solidFill>
                <a:srgbClr val="FF0000"/>
              </a:solidFill>
            </a:endParaRPr>
          </a:p>
        </p:txBody>
      </p:sp>
      <p:pic>
        <p:nvPicPr>
          <p:cNvPr id="5" name="Picture 2" descr="pan%20casero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6048001" cy="4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stefania\Desktop\COLOQUIO\IMG-20181121-WA00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782"/>
            <a:ext cx="914400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94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stefania\Desktop\COLOQUIO\IMG-20181121-WA00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3" y="19134"/>
            <a:ext cx="9116527" cy="683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stefania\Desktop\COLOQUIO\IMG-20181121-WA00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8800" dirty="0" smtClean="0">
                <a:solidFill>
                  <a:srgbClr val="FF0000"/>
                </a:solidFill>
              </a:rPr>
              <a:t>EL CHOCOLATE</a:t>
            </a:r>
            <a:endParaRPr lang="es-ES" sz="8800" dirty="0">
              <a:solidFill>
                <a:srgbClr val="FF0000"/>
              </a:solidFill>
            </a:endParaRPr>
          </a:p>
        </p:txBody>
      </p:sp>
      <p:pic>
        <p:nvPicPr>
          <p:cNvPr id="7170" name="Picture 2" descr="C:\Users\Estefania\Desktop\COLOQUIO\20180928_12065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23" y="1554163"/>
            <a:ext cx="8046154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14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iajes">
  <a:themeElements>
    <a:clrScheme name="Viajes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Viaj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iajes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93</TotalTime>
  <Words>32</Words>
  <Application>Microsoft Office PowerPoint</Application>
  <PresentationFormat>Presentación en pantalla (4:3)</PresentationFormat>
  <Paragraphs>12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Viajes</vt:lpstr>
      <vt:lpstr>AGRUPAMIENTO «UNIENDO CAMINOS»</vt:lpstr>
      <vt:lpstr>Presentación de PowerPoint</vt:lpstr>
      <vt:lpstr>Presentación de PowerPoint</vt:lpstr>
      <vt:lpstr>Presentación de PowerPoint</vt:lpstr>
      <vt:lpstr>EL PAN</vt:lpstr>
      <vt:lpstr>Presentación de PowerPoint</vt:lpstr>
      <vt:lpstr>Presentación de PowerPoint</vt:lpstr>
      <vt:lpstr>Presentación de PowerPoint</vt:lpstr>
      <vt:lpstr>EL CHOCOLATE</vt:lpstr>
      <vt:lpstr>Presentación de PowerPoint</vt:lpstr>
      <vt:lpstr>Presentación de PowerPoint</vt:lpstr>
      <vt:lpstr>Presentación de PowerPoint</vt:lpstr>
      <vt:lpstr>ASADO</vt:lpstr>
      <vt:lpstr>Presentación de PowerPoint</vt:lpstr>
      <vt:lpstr>Presentación de PowerPoint</vt:lpstr>
      <vt:lpstr>Presentación de PowerPoint</vt:lpstr>
      <vt:lpstr>TASAJO Y CHARQUE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AGRUPAMIENTO «UNIENDO CAMINOS»</dc:title>
  <dc:creator>Estefania</dc:creator>
  <cp:lastModifiedBy>Estefania</cp:lastModifiedBy>
  <cp:revision>10</cp:revision>
  <dcterms:created xsi:type="dcterms:W3CDTF">2018-11-26T17:15:30Z</dcterms:created>
  <dcterms:modified xsi:type="dcterms:W3CDTF">2018-11-26T18:48:42Z</dcterms:modified>
</cp:coreProperties>
</file>